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5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6C0D-D947-4022-BD0C-2BB5ACCE0A61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264B6-9841-45A8-9C15-BB1A61BAB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9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264B6-9841-45A8-9C15-BB1A61BABD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данного выступления мы будем говорить об онлайн ресурсах. Нахимовцы с большим интересом принимают участие в разнообразных конкурсах,</a:t>
            </a:r>
            <a:r>
              <a:rPr lang="ru-RU" baseline="0" dirty="0" smtClean="0"/>
              <a:t> готовят проекты по различным темам, мультимедийные презентации по учебным предметам. Одним из самых известных информационных ресурсов являются Википедия и </a:t>
            </a:r>
            <a:r>
              <a:rPr lang="ru-RU" baseline="0" dirty="0" err="1" smtClean="0"/>
              <a:t>Викисловарь</a:t>
            </a:r>
            <a:r>
              <a:rPr lang="ru-RU" baseline="0" dirty="0" smtClean="0"/>
              <a:t>. Но достоверна ли информация, представленная в этих источниках. Задача воспитателя контролировать и правильно направлять на поиски информации. Как это можно сделать?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264B6-9841-45A8-9C15-BB1A61BABD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8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они интересны? Во-первых, информация размещенная</a:t>
            </a:r>
            <a:r>
              <a:rPr lang="ru-RU" baseline="0" dirty="0" smtClean="0"/>
              <a:t> на этих сайта достоверна, им можно доверять, так как они созданы под эгидой государства. Во-вторых, очень разнообразная информация представлена на сайтах. Представлены виртуальные туры по музеям и выставочным залам,3</a:t>
            </a:r>
            <a:r>
              <a:rPr lang="en-US" baseline="0" dirty="0" smtClean="0"/>
              <a:t>D</a:t>
            </a:r>
            <a:r>
              <a:rPr lang="ru-RU" baseline="0" dirty="0" smtClean="0"/>
              <a:t>-панорамы военного времени, ссылки на электронные конспекты по теме </a:t>
            </a:r>
            <a:r>
              <a:rPr lang="ru-RU" baseline="0" dirty="0" err="1" smtClean="0"/>
              <a:t>ВОвойны</a:t>
            </a:r>
            <a:r>
              <a:rPr lang="ru-RU" baseline="0" dirty="0" smtClean="0"/>
              <a:t>, на различные архивные материалы.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264B6-9841-45A8-9C15-BB1A61BABD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7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сайте Победители</a:t>
            </a:r>
            <a:r>
              <a:rPr lang="ru-RU" baseline="0" dirty="0" smtClean="0"/>
              <a:t> 21.РФ размещён словарь военных терминов. С помощью онлайн тренажёра, который представлен на сайте Музея Победы, нахимовцы и мы с вами можем проверить свои знания в области истории.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Проект «Лица победы» позволяет разместить материалы о своих родственниках, участниках Великой Отечественной войны. Проект «Помните о нас» информирует обо всех памятниках, монументах, обелисках, установленных по всей нашей необъятной Родине и за её пределами.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264B6-9841-45A8-9C15-BB1A61BABD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264B6-9841-45A8-9C15-BB1A61BABD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0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1220C5-21C5-44A4-BF6E-3FADF1D30A3A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88BC285-FBF0-4D6F-A135-7A0B0A4C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0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Воспитательный потенциал информационных ресурсов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02386" y="4415245"/>
            <a:ext cx="7579614" cy="246888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воспитатель 2 курса  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Смирнова Людмила Николаевна</a:t>
            </a: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Мурманск 2022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5325" y="1264158"/>
            <a:ext cx="7772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 — это совокупность сведений, хранимых в различных документах, отчетах, массивах данных, получаемых и накапливаемых в процессе практической деятельности людей.  </a:t>
            </a:r>
          </a:p>
        </p:txBody>
      </p:sp>
    </p:spTree>
    <p:extLst>
      <p:ext uri="{BB962C8B-B14F-4D97-AF65-F5344CB8AC3E}">
        <p14:creationId xmlns:p14="http://schemas.microsoft.com/office/powerpoint/2010/main" val="29818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5219" y="379305"/>
            <a:ext cx="4412724" cy="147610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Победители21.РФ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Музей Победы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Президентская библиотека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7222" y="1117357"/>
            <a:ext cx="5009848" cy="2387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943" y="3815863"/>
            <a:ext cx="4330695" cy="2607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19" y="3637358"/>
            <a:ext cx="4326781" cy="3009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85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418" t="15270" r="4776" b="4254"/>
          <a:stretch/>
        </p:blipFill>
        <p:spPr>
          <a:xfrm>
            <a:off x="375117" y="116270"/>
            <a:ext cx="4334910" cy="2708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05" t="8640" r="821" b="8129"/>
          <a:stretch/>
        </p:blipFill>
        <p:spPr>
          <a:xfrm>
            <a:off x="4817495" y="116270"/>
            <a:ext cx="4094384" cy="25697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-1905" t="7404" r="1250" b="3229"/>
          <a:stretch/>
        </p:blipFill>
        <p:spPr>
          <a:xfrm>
            <a:off x="375117" y="3177518"/>
            <a:ext cx="4246684" cy="3032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-1" r="38920"/>
          <a:stretch/>
        </p:blipFill>
        <p:spPr>
          <a:xfrm>
            <a:off x="4817495" y="3015761"/>
            <a:ext cx="4094384" cy="3356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09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8670" y="1353312"/>
            <a:ext cx="7593330" cy="3035808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Воспитательный потенциал информационных ресурсов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7579614" cy="2468880"/>
          </a:xfrm>
        </p:spPr>
        <p:txBody>
          <a:bodyPr>
            <a:normAutofit fontScale="85000"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воспитатель 2 курса  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Смирнова Людмила Николаевна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Мурманск 2022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113</TotalTime>
  <Words>267</Words>
  <Application>Microsoft Office PowerPoint</Application>
  <PresentationFormat>Экран (4:3)</PresentationFormat>
  <Paragraphs>24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Rockwell</vt:lpstr>
      <vt:lpstr>Rockwell Condensed</vt:lpstr>
      <vt:lpstr>Wingdings</vt:lpstr>
      <vt:lpstr>Дерево</vt:lpstr>
      <vt:lpstr>Воспитательный потенциал информационных ресурсов</vt:lpstr>
      <vt:lpstr>Презентация PowerPoint</vt:lpstr>
      <vt:lpstr>- Победители21.РФ - Музей Победы - Президентская библиотека</vt:lpstr>
      <vt:lpstr>Презентация PowerPoint</vt:lpstr>
      <vt:lpstr>Воспитательный потенциал информационных ресурсов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потенциал информационных ресурсов</dc:title>
  <dc:creator>Смирнова Людмила Николаевна</dc:creator>
  <cp:lastModifiedBy>Саврасова Анна Николаевна</cp:lastModifiedBy>
  <cp:revision>12</cp:revision>
  <dcterms:created xsi:type="dcterms:W3CDTF">2022-09-25T07:17:06Z</dcterms:created>
  <dcterms:modified xsi:type="dcterms:W3CDTF">2022-09-27T12:17:13Z</dcterms:modified>
</cp:coreProperties>
</file>